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fi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72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Ikalawang Anak ay nawala at natagpuan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ngayong araw</a:t>
            </a:r>
            <a:r xmlns:a="http://schemas.openxmlformats.org/drawingml/2006/main">
              <a:rPr altLang="en-US" lang="fil" sz="4000">
                <a:solidFill>
                  <a:srgbClr val="ff0000"/>
                </a:solidFill>
              </a:rPr>
              <a:t> </a:t>
            </a:r>
            <a:r xmlns:a="http://schemas.openxmlformats.org/drawingml/2006/main">
              <a:rPr altLang="ko-KR" lang="fil" sz="4000">
                <a:solidFill>
                  <a:srgbClr val="ff0000"/>
                </a:solidFill>
              </a:rPr>
              <a:t>Pagsusulit</a:t>
            </a:r>
            <a:r xmlns:a="http://schemas.openxmlformats.org/drawingml/2006/main">
              <a:rPr altLang="en-US" lang="fi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Paano pinakitunguhan ng ama ang pangalawang anak nang siya ay bumalik?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Pinalayas niya ang pangalawang anak.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Sinaktan niya ang pangalawang anak na lalaki.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Hindi niya nakita ang pangalawang anak.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Malugod niyang tinanggap ang pangalawang anak.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Malugod niyang tinanggap ang pangalawang anak.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81Ang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Isang May Utang na May Sampung Libong Talento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'Hindi ba dapat ay naawa ka sa iyong kapuwa alipin gaya ko sa iyo?'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18:</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May isang lalaking may utang sa hari ng sampung libong talento. Naawa ang hari sa lalaki, kinansela ang utang.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Ngunit nang lumabas ang taong iyon, nasumpungan niya ang isa sa kanyang mga kapwa alipin na may utang sa kanya ng isang daang denario. Hinawakan niya ito at nagalit sa kanya. "Bayaran mo ang utang mo sa akin!"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At itinapon niya ang kanyang kapwa alipin sa bilangguan. Narinig ng hari ang balitang ito mula sa isa pa niyang lingkod.</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Nang magkagayo'y nagalit ang hari at tinawag ang lingkod pabalik. “Kinansela ko lahat ng utang mo dahil nakiusap ka sa akin. Hindi ba dapat ay naawa ka sa iyong mga kapuwa alipin gaya ko sa iyo?”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Sinabi ni Jesus, "Kung paanong pinatawad kayo ng ating Ama sa langit, dapat ninyong patawarin ang isa't isa."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Isang alipin ang naalis sa napakalaking utang na sampung libong talento.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Ngunit hindi niya pinatawad ang kanyang kapwa alipin na may utang sa kanya ng isang daang denario.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Ito ay isang hindi mapagpasalamat na saloobin.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Tayo ay pinatawad at naligtas din sa pamamagitan ng biyaya sa pamamagitan ni Hesus.</a:t>
            </a:r>
            <a:r xmlns:a="http://schemas.openxmlformats.org/drawingml/2006/main">
              <a:rPr altLang="en-US" lang="fil" sz="3200">
                <a:solidFill>
                  <a:schemeClr val="tx1">
                    <a:lumMod val="65000"/>
                    <a:lumOff val="35000"/>
                  </a:schemeClr>
                </a:solidFill>
              </a:rPr>
              <a:t> </a:t>
            </a:r>
            <a:r xmlns:a="http://schemas.openxmlformats.org/drawingml/2006/main">
              <a:rPr altLang="ko-KR" lang="fil" sz="3200">
                <a:solidFill>
                  <a:schemeClr val="tx1">
                    <a:lumMod val="65000"/>
                    <a:lumOff val="35000"/>
                  </a:schemeClr>
                </a:solidFill>
              </a:rPr>
              <a:t>Kung hindi natin malilimutan ang biyayang iyon, kailangan nating patawarin ang mga nakagawa ng mali sa atin.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Jesus?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nagpapatawad at nagmamahal sa atin hanggang sa wakas.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Gaano karaming pera ang natanggal sa kanya ng hari??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daang denario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dalawang daang denario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isang daang talento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sampung libong talento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sampung libong talento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il" sz="4000"/>
              <a:t>Sapagka't ang anak kong ito ay namatay at muling nabuhay; siya ay nawala at natagpuan.' Kaya nagsimula silang magdiwang.</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'Hindi ba dapat ay naawa ka sa iyong kapuwa alipin gaya ko sa iyo?'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18:</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82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Hosanna sa Anak ni David!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Ang mga taong nauuna sa kanya at ang mga sumunod ay sumigaw, "Hosanna sa Anak ni David!" "Mapalad ang pumaparito sa pangalan ng Panginoon!" "Hosanna sa kaitaasan!"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fil" altLang="ko-KR" sz="2600">
                <a:solidFill>
                  <a:schemeClr val="tx1">
                    <a:lumMod val="65000"/>
                    <a:lumOff val="35000"/>
                  </a:schemeClr>
                </a:solidFill>
              </a:rPr>
              <a:t>Nang malapit na si Jesus sa Jerusalem, nagsugo siya ng dalawang alagad, na nagsasabi, “Pumunta kayo sa nayon, at masusumpungan ninyo ang isang asno kasama ang kanyang bisiro sa tabi niya. Kalagan mo sila at dalhin mo sa akin.”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Dalawang alagad ang pumasok sa nayon at ginawa ang iniutos sa kanila ni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Natagpuan nila ang asno. “Kailangan sila ng Panginoon.” Pagkatapos ay ipinadala kaagad ng may-ari.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Nakasakay si Jesus sa isang batang asno at pumasok sa Jerusalem. Ang mga taong nauuna sa kanya at sumigaw, “Hosanna sa Anak ni David!”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Ang katotohanan na si Jesus ay sumakay sa isang sanggol na asno at na siya ay malugod na tinanggap ng mga pulutong ay ginawa ayon sa naiulat na hula ng Bibliya. Ngunit walang nakakaalam tungkol dito.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"Si Jesus ay nakasakay sa isang anak ng asno, at ang mga tao ay sumigaw,</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'Hosanna sa Anak ni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Lahat sila ay ipinropesiya sa Bibliya.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Nabuhay si Hesus sa pamamagitan ng pagsunod,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gaya ng nakasulat sa Bibliya.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Tayong mga sumusunod kay Hesus ay dapat ding sumunod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Salita ng Diyos nang lubusan.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ating hari na karapatdapat sa papuri at kaluwalhatian.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il">
                <a:solidFill>
                  <a:schemeClr val="tx1">
                    <a:lumMod val="50000"/>
                    <a:lumOff val="50000"/>
                  </a:schemeClr>
                </a:solidFill>
              </a:rPr>
              <a:t>No. 73 Ang Salita ng Diyos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fil" sz="4400"/>
              <a:t>Binuhay ni Jesus si Lazarus mula sa mga Patay</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sinakyan ni Jesus patungo sa Jerusalem?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anak ng asno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isang sanggol na kabayo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isang sanggol na elepante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isang sanggol na kamelyo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① </a:t>
            </a:r>
            <a:r xmlns:a="http://schemas.openxmlformats.org/drawingml/2006/main">
              <a:rPr altLang="ko-KR" lang="fil" sz="2800">
                <a:solidFill>
                  <a:srgbClr val="ff0000"/>
                </a:solidFill>
              </a:rPr>
              <a:t>anak ng asno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Ang mga taong nauuna sa kanya at ang mga sumunod ay sumigaw, "Hosanna sa Anak ni David!" "Mapalad ang pumaparito sa pangalan ng Panginoon!" "Hosanna sa kaitaasan!"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83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aking bahay ay isang bahay ng panalangin.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"Nasusulat," sinabi niya sa kanila, 'Ang aking bahay ay tatawaging bahay-dalanginan,' ngunit ginagawa ninyo itong 'kulong ng mga tulisan.'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Pumasok si Jesus sa templo ng Jerusalem. Maraming mangangalakal at nagpapalit ng pera sa loob ng templo.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Binaligtad ni Jesus ang mga mesa ng mga nagpapalit ng pera at ang mga bangko ng mga nagbebenta ng mga kalapati. Inihatid niya ang lahat ng bumibili at nagbebenta doon.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Galit na sinabi ni Jesus, "Nasusulat, Ang aking bahay ay tatawaging bahay-dalanginan, ngunit ginagawa ninyo itong yungib ng mga tulisan."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Pinalayas ni Jesus ang mga mangangalakal sa templo at pinagaling ang mga maysakit sa templo.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il" sz="3600">
                <a:solidFill>
                  <a:schemeClr val="tx1">
                    <a:lumMod val="65000"/>
                    <a:lumOff val="35000"/>
                  </a:schemeClr>
                </a:solidFill>
              </a:rPr>
              <a:t>Ang templo, ang simbahan, ay ang lugar upang sumamba at manalangin sa Diyos.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Nagalit si Jesus sa karamihan na ginawa itong lugar ng negosyo.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Ano ang pagpunta mo sa simbahan?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Sa simbahan, dapat mong salubungin ang Diyos na may pagsamba at panalangin.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may-ari ng simbahan. Si Hesus ang siyang tumatanggap ng ating pagsamba at mga panalangin mula sa simbahan.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Sinabi sa kanya ni Jesus, "Ako ang muling pagkabuhay at ang buhay. Ang sumasampalataya sa akin ay mabubuhay, kahit na siya ay mamatay;</a:t>
            </a:r>
            <a:endParaRPr xmlns:a="http://schemas.openxmlformats.org/drawingml/2006/main" altLang="ko-KR" lang="en-US" sz="3600"/>
          </a:p>
          <a:p>
            <a:pPr xmlns:a="http://schemas.openxmlformats.org/drawingml/2006/main" lvl="0">
              <a:defRPr/>
            </a:pPr>
            <a:r xmlns:a="http://schemas.openxmlformats.org/drawingml/2006/main">
              <a:rPr altLang="ko-KR" lang="fil" sz="3600"/>
              <a:t>at ang sinumang nabubuhay at sumasampalataya sa akin ay hindi mamamatay kailanman. Naniniwala ka ba dito?"</a:t>
            </a:r>
            <a:endParaRPr xmlns:a="http://schemas.openxmlformats.org/drawingml/2006/main" altLang="ko-KR" lang="en-US" sz="3600"/>
          </a:p>
          <a:p>
            <a:pPr xmlns:a="http://schemas.openxmlformats.org/drawingml/2006/main" lvl="0">
              <a:defRPr/>
            </a:pPr>
            <a:r xmlns:a="http://schemas.openxmlformats.org/drawingml/2006/main">
              <a:rPr altLang="ko-KR" lang="fil"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11:</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Sino ang pinalayas ni Jesus sa templo?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Mga Hudyo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Hentil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Pari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Mga mangangalakal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Mga mangangalakal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"Nasusulat," sinabi niya sa kanila, 'Ang aking bahay ay tatawaging bahay-dalanginan,' ngunit ginagawa ninyo itong 'kulong ng mga tulisan.'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84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Hinugasan ni Jesus ang mga Paa ng Kanyang mga Disipolo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Ngayon na ako, ang inyong Panginoon at Guro, ay naghugas ng inyong mga paa, kayo rin ay dapat na maghugasan ng mga paa ng isa't isa.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 Jesus ay nagkaroon ng huling hapunan kasama ang kanyang mga alagad. Alam ni Jesus na ito na ang kanyang huling hapunan kasama ang kanyang mga alagad.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Biglang nagdala si Jesus ng tubig sa palanggana, at sinimulan niyang hugasan nang isa-isa ang mga paa ng kanyang mga alagad.</a:t>
            </a:r>
            <a:r xmlns:a="http://schemas.openxmlformats.org/drawingml/2006/main">
              <a:rPr lang="fil"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Nang turn na ni Pedro, sinabi ni Pedro, "Bakit hinuhugasan ng Panginoon ang ating mga paa? Hindi ako maghuhugas!"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Sumagot si Hesus. "Kung hindi ko huhugasan ang iyong mga paa, ikaw at ako ay walang kinalaman dito. Maaaring hindi mo maintindihan ng mabuti ngayon, ngunit balang araw ay maiintindihan mo rin."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"Hinagasan ko ang inyong mga paa upang maging halimbawa. Mula ngayon, maghugasan kayo ng paa at maging mga taong naglilingkod sa isa't isa."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il" sz="3600">
                <a:solidFill>
                  <a:schemeClr val="tx1">
                    <a:lumMod val="65000"/>
                    <a:lumOff val="35000"/>
                  </a:schemeClr>
                </a:solidFill>
              </a:rPr>
              <a:t>Sa mundo, ang mababang tao ay naglilingkod sa matataas na tao, ngunit sa kabilang banda, hinugasan ni Jesus ang mga paa ng kanyang mga alagad at sumuko.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kanyang buhay para sa atin.</a:t>
            </a:r>
            <a:r xmlns:a="http://schemas.openxmlformats.org/drawingml/2006/main">
              <a:rPr altLang="en-US" lang="fil" sz="3600">
                <a:solidFill>
                  <a:schemeClr val="tx1">
                    <a:lumMod val="65000"/>
                    <a:lumOff val="35000"/>
                  </a:schemeClr>
                </a:solidFill>
              </a:rPr>
              <a:t> </a:t>
            </a:r>
            <a:r xmlns:a="http://schemas.openxmlformats.org/drawingml/2006/main">
              <a:rPr altLang="ko-KR" lang="fil" sz="3600">
                <a:solidFill>
                  <a:schemeClr val="tx1">
                    <a:lumMod val="65000"/>
                    <a:lumOff val="35000"/>
                  </a:schemeClr>
                </a:solidFill>
              </a:rPr>
              <a:t>Kung tayo ay mga disipulo ni Jesus, dapat tayong matuwa na maglingkod sa isa't isa sa mababang lugar, sa halip na nais na tratuhin sa mas mataas na lugar.</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Isang araw ay dumating ang balita kay Hesus. “May sakit si Lazaro. Mangyaring pumunta kaagad at pagalingin siya."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r xmlns:a="http://schemas.openxmlformats.org/drawingml/2006/main">
              <a:rPr altLang="en-US" lang="fil" sz="3600">
                <a:solidFill>
                  <a:srgbClr val="0070c0"/>
                </a:solidFill>
              </a:rPr>
              <a:t> </a:t>
            </a:r>
            <a:r xmlns:a="http://schemas.openxmlformats.org/drawingml/2006/main">
              <a:rPr altLang="ko-KR" lang="fil" sz="3600">
                <a:solidFill>
                  <a:srgbClr val="0070c0"/>
                </a:solidFill>
              </a:rPr>
              <a:t>ay..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ang pinakamataas na tao, ngunit siya ay dumating sa pinakamababang lugar at handang maglingkod sa ating lahat.</a:t>
            </a:r>
            <a:r xmlns:a="http://schemas.openxmlformats.org/drawingml/2006/main">
              <a:rPr altLang="en-US" lang="fi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Sino ang hindi hinayaang hugasan ni Hesus ang kanyang mga paa?</a:t>
            </a:r>
            <a:r xmlns:a="http://schemas.openxmlformats.org/drawingml/2006/main">
              <a:rPr altLang="en-US" lang="fi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Juan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Judas Iscariote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③ </a:t>
            </a:r>
            <a:r xmlns:a="http://schemas.openxmlformats.org/drawingml/2006/main">
              <a:rPr altLang="ko-KR" lang="fil" sz="2800">
                <a:solidFill>
                  <a:srgbClr val="ff0000"/>
                </a:solidFill>
              </a:rPr>
              <a:t>Pedro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Ngayon na ako, ang inyong Panginoon at Guro, ay naghugas ng inyong mga paa, kayo rin ay dapat na maghugasan ng mga paa ng isa't isa.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85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Nagdarasal si Hesus sa Bundok</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Lumayo siya ng kaunti, nagpatirapa siya sa lupa at nanalangin, "Ama ko, kung maaari, alisin nawa sa akin ang sarong ito. Ngunit hindi ayon sa kalooban ko, kundi ayon sa kalooban mo."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Mateo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Pagkatapos ng hapunan, pumunta si Jesus kasama ang kanyang mga disipulo sa isang lugar na tinatawag na Getsemani.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Sinabi ni Hesus sa kanyang mga alagad, “Ang aking kaluluwa ay lubha sa kalungkutan hanggang sa kamatayan. Manatili ka rito at magbantay kasama ko.”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“Ama ko, kung maaari, alisin nawa sa akin ang sarong ito. Ngunit hindi ayon sa kalooban ko, kundi ayon sa kalooban mo. Si Hesus ay taimtim na nanalangin. Ngunit ang mga alagad ay nakatulog ng mahimbing.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Sinabi ni Jesus, na ginising ang kanyang mga alagad, “Hindi ba kayo makapuyat kasama ko kahit isang oras? Tingnan mo. Narito ang aking taksil upang dakpin ako."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 huli, sinundan ni Jesus ang mga taong dumating upang hulihin siya. Ito ay upang mamatay upang bayaran ang ating mga kasalanan sa krus ayon sa nais ng Diyos.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Ngunit bago dumating si Hesus, siya ay namatay.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il" altLang="ko-KR" sz="3600">
                <a:solidFill>
                  <a:schemeClr val="tx1">
                    <a:lumMod val="65000"/>
                    <a:lumOff val="35000"/>
                  </a:schemeClr>
                </a:solidFill>
              </a:rPr>
              <a:t>Masakit para kay Hesus na mamatay upang bayaran ang ating mga kasalanan sa krus, ngunit siya ay ganap na masunurin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dahil ito ay kalooban ng Diyos.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Kailangan muna nating umasa na ang kalooban ng Diyos ay matupad kaysa sa akin sa ating buhay.</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r xmlns:a="http://schemas.openxmlformats.org/drawingml/2006/main">
              <a:rPr lang="fil" altLang="en-US" sz="3600">
                <a:solidFill>
                  <a:srgbClr val="0070c0"/>
                </a:solidFill>
              </a:rPr>
              <a:t> </a:t>
            </a:r>
            <a:r xmlns:a="http://schemas.openxmlformats.org/drawingml/2006/main">
              <a:rPr lang="fil" altLang="ko-KR" sz="3600">
                <a:solidFill>
                  <a:srgbClr val="0070c0"/>
                </a:solidFill>
              </a:rPr>
              <a:t>ay..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ay walang kasalanan sa lupaing ito dahil ganap niyang sinusunod ang kalooban ng Diyos.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Saan nanalangin si Jesus bago siya dinakip?</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Sa templo ng Jerusalem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Getsemani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Sa itaas na silid ni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Lawa ng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② </a:t>
            </a:r>
            <a:r xmlns:a="http://schemas.openxmlformats.org/drawingml/2006/main">
              <a:rPr lang="fil" altLang="ko-KR" sz="2800">
                <a:solidFill>
                  <a:srgbClr val="ff0000"/>
                </a:solidFill>
              </a:rPr>
              <a:t>Getsemani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Lumayo siya ng kaunti, nagpatirapa siya sa lupa at nanalangin, "Ama ko, kung maaari, alisin nawa sa akin ang sarong ito. Ngunit hindi ayon sa kalooban ko, kundi ayon sa kalooban mo."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Mateo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86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Namatay si Hesus sa krus.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Si Jesus ay sumigaw ng malakas na tinig, "Ama, sa iyong mga kamay ay ipinagkakatiwala ko ang aking espiritu." Pagkasabi niya nito ay nalagutan siya ng hininga.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23:</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 Jesus, na dinakip ng mga sundalong Romano, ay nagsuot ng koronang tinik sa kanyang ulo, kinutya, pinasan ang krus at dinala palabas upang bitayin sa burol.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Pagkatapos, si Hesus ay ipinako sa krus kasama ng dalawang kriminal. Ang mga tao ay nakatayong nanonood, at ang mga pinuno ay nililibak pa nga siya.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"Ama, patawarin mo sila, sapagkat hindi nila alam ang kanilang ginagawa." Nanalangin si Jesus para sa mga pumatay sa kanya.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Sinabi ni Jesus, "Naganap na!" At iniyuko Niya ang Kanyang ulo at ibinigay ang Kanyang espiritu.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fil" sz="2800">
                <a:solidFill>
                  <a:schemeClr val="tx1">
                    <a:lumMod val="65000"/>
                    <a:lumOff val="35000"/>
                  </a:schemeClr>
                </a:solidFill>
              </a:rPr>
              <a:t>Sinabi ng kapatid na babae ni Lazarus kay Hesus na huli na dumating, "Jesus, kung narito ka, hindi sana namatay ang aking kapatid."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 sandaling iyon ang kurtina ng templo ay napunit sa dalawa mula sa itaas hanggang sa ibaba. Nayanig ang lupa at nahati ang mga bato. Nang makita ito ng mga kawal na nagpako kay Jesus sa krus, sila ay natakot, at sumigaw, "Tunay na siya ang Anak ng Diyos!"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il" altLang="ko-KR" sz="3600">
                <a:solidFill>
                  <a:schemeClr val="tx1">
                    <a:lumMod val="65000"/>
                    <a:lumOff val="35000"/>
                  </a:schemeClr>
                </a:solidFill>
              </a:rPr>
              <a:t>Ang walang kasalanan na si Hesus ay nagdusa at namatay para sa atin, at binayaran ang ating mga kasalanan.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Samakatuwid, hindi natin kailangang magbayad para sa ating sarili.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Naligtas tayo salamat kay Hesus.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Hindi natin ito dapat kalimutan kahit sandali.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Hesus ang Tagapagligtas na nagligtas sa atin sa pamamagitan ng pagkamatay para sa ating mga kasalanan sa krus.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Sino ang kasama ni Hesus sa krus?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Mga Disipolo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Babae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Mga pari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Mga kriminal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Mga kriminal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Si Jesus ay sumigaw ng malakas na tinig, "Ama, sa iyong mga kamay ay ipinagkakatiwala ko ang aking espiritu." Pagkasabi niya nito ay nalagutan siya ng hininga.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23:</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87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Walang Lamang Libingan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Dahil dito, lumingon siya at nakita si Jesus na nakatayo roon, ngunit hindi niya namalayan na si Jesus iyon.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John</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20:</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Pumunta si Maria Magdalena sa libingan upang makita ang patay na si Hesus. Ngunit, bukas ang pintong bato ng libingan.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Walang katawan ni Hesus sa libingan. Inakala ni Maria na may nagnakaw ng bangkay ni Hesus.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Nagpakita ang anghel at nagtanong. "Bakit ka umiiyak?" Sumagot si Maria, "May nagnakaw ng bangkay ni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Sinabi ni Hesus, “Alisin ninyo ang pintuang-bato ng libingan.” Iniutos ni Jesus, "Lumabas ka,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At nang lumingon siya, naroon si Hesus na muling nabuhay. Ngunit hindi nakilala ni Maria si Hesus. Hindi niya akalain na muling mabubuhay si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"Maria..." Nang tumawag si Jesus, nakilala siya ni Maria. “Panginoon, talagang nabuhay ka na.” Si Jesus ay muling nabuhay tatlong araw pagkatapos ng kanyang kamatayan.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fil" altLang="ko-KR" sz="3300">
                <a:solidFill>
                  <a:schemeClr val="tx1">
                    <a:lumMod val="65000"/>
                    <a:lumOff val="35000"/>
                  </a:schemeClr>
                </a:solidFill>
              </a:rPr>
              <a:t>Walang patay sa mundo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l" altLang="ko-KR" sz="3300">
                <a:solidFill>
                  <a:schemeClr val="tx1">
                    <a:lumMod val="65000"/>
                    <a:lumOff val="35000"/>
                  </a:schemeClr>
                </a:solidFill>
              </a:rPr>
              <a:t>at muling nabuhay.</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l" altLang="ko-KR" sz="3300">
                <a:solidFill>
                  <a:schemeClr val="tx1">
                    <a:lumMod val="65000"/>
                    <a:lumOff val="35000"/>
                  </a:schemeClr>
                </a:solidFill>
              </a:rPr>
              <a:t>Ngunit ang nag-iisa, si Jesus, na nabuhay na mag-uli mula sa kamatayan, ay nabubuhay pa.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l" altLang="ko-KR" sz="3300">
                <a:solidFill>
                  <a:schemeClr val="tx1">
                    <a:lumMod val="65000"/>
                    <a:lumOff val="35000"/>
                  </a:schemeClr>
                </a:solidFill>
              </a:rPr>
              <a:t>Sinasabi ng Bibliya na ang mga naniniwala kay Jesus ay muling nabubuhay</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l" altLang="ko-KR" sz="3300">
                <a:solidFill>
                  <a:schemeClr val="tx1">
                    <a:lumMod val="65000"/>
                    <a:lumOff val="35000"/>
                  </a:schemeClr>
                </a:solidFill>
              </a:rPr>
              <a:t>tulad ni Hesus.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l" altLang="ko-KR" sz="3300">
                <a:solidFill>
                  <a:schemeClr val="tx1">
                    <a:lumMod val="65000"/>
                    <a:lumOff val="35000"/>
                  </a:schemeClr>
                </a:solidFill>
              </a:rPr>
              <a:t>Kaya hindi tayo dapat mawalan ng pag-asa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l" altLang="ko-KR" sz="3300">
                <a:solidFill>
                  <a:schemeClr val="tx1">
                    <a:lumMod val="65000"/>
                    <a:lumOff val="35000"/>
                  </a:schemeClr>
                </a:solidFill>
              </a:rPr>
              <a:t>para sa buhay na walang hanggan.</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Hesus ang Panginoon ng Tagumpay na nagtagumpay sa kamatayan at muling nabuhay.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naisip ni Maria nang makita niyang walang Hesus sa libingan?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Si Jesus ay muling nabuhay!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Hindi ito libingan ni Jesus!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May nagnakaw ng bangkay ni Jesus!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Binili ng mga disipulo ang bangkay ni Jesus!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May nagnakaw ng bangkay ni Jesus!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Dahil dito, lumingon siya at nakita si Jesus na nakatayo roon, ngunit hindi niya namalayan na si Jesus iyon.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John</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20:</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88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Hesus na umakyat sa langit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Pagkatapos niyang sabihin ito, siya ay dinala sa harapan ng kanilang mga mata, at isang ulap ang nagtago sa kanya sa kanilang paningin.</a:t>
            </a:r>
            <a:r xmlns:a="http://schemas.openxmlformats.org/drawingml/2006/main">
              <a:rPr lang="fi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Ang mga alagad, na hindi nakakaalam na si Jesus ay nabuhay na mag-uli, ay natakot at nabigo.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Dumating ang nabuhay na mag-uling Hesus at tumayo sa gitna nila, ipinakita sa kanila ang kanyang mga kamay at tagiliran at sinabi, "Huwag nang mag-alinlangan at maniwala."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fil" sz="2800">
                <a:solidFill>
                  <a:schemeClr val="tx1">
                    <a:lumMod val="65000"/>
                    <a:lumOff val="35000"/>
                  </a:schemeClr>
                </a:solidFill>
              </a:rPr>
              <a:t>Pagkatapos ay nakakagulat, tatlong araw pagkatapos ng kanyang kamatayan, si Lazarus ay lumabas. Natuwa ang mga tao na makita ito at pinuri ang Diyos.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Pagkatapos, sinabi ni Jesus na babalik siya sa Kanyang Ama, ang Diyos at nangako na ipapadala niya ang Banal na Espiritu.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At inutusan ni Jesus ang kanyang mga alagad na maging saksi sa Kanya hanggang sa katapusan ng mundo, upang ipangaral ang ebanghelyo at ituro ang salita.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Matapos makumpleto ang lahat ng misyon sa lupaing ito, umakyat si Jesus sa langit sa harap ng kanyang mga alagad. At ipinangako niya sa amin na babalik siya sa lupaing ito balang araw.</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fil" altLang="ko-KR" sz="3600">
                <a:solidFill>
                  <a:schemeClr val="tx1">
                    <a:lumMod val="65000"/>
                    <a:lumOff val="35000"/>
                  </a:schemeClr>
                </a:solidFill>
              </a:rPr>
              <a:t>Inutusan ni Jesus ang kanyang mga disipulo na ipangaral ang ebanghelyo hanggang sa dulo ng mundo bago siya umakyat sa Langit.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Ang Simbahan ay isang grupo ng mga disipulo ni Hesus.</a:t>
            </a:r>
            <a:r xmlns:a="http://schemas.openxmlformats.org/drawingml/2006/main">
              <a:rPr lang="fil" altLang="en-US" sz="3600">
                <a:solidFill>
                  <a:schemeClr val="tx1">
                    <a:lumMod val="65000"/>
                    <a:lumOff val="35000"/>
                  </a:schemeClr>
                </a:solidFill>
              </a:rPr>
              <a:t> </a:t>
            </a:r>
            <a:r xmlns:a="http://schemas.openxmlformats.org/drawingml/2006/main">
              <a:rPr lang="fil" altLang="ko-KR" sz="3600">
                <a:solidFill>
                  <a:schemeClr val="tx1">
                    <a:lumMod val="65000"/>
                    <a:lumOff val="35000"/>
                  </a:schemeClr>
                </a:solidFill>
              </a:rPr>
              <a:t>Bilang mga disipulo ni Jesus, dapat nating ipangaral ang ebanghelyo sa lahat ng dako. At kailangan nating maging saksi kay Hesus.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ay buhay pa, nakaupo sa kanang bahagi ng Diyos, at Siya ay babalik sa lupa gaya ng ipinangako.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ipinakita ng binuhay-muling si Jesus sa kanyang mga alagad?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Mga marka ng kuko sa mga kamay at paa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Mga marka ng tinik sa ulo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Mga marka ng latigo sa likod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Mga pasa sa mukha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① </a:t>
            </a:r>
            <a:r xmlns:a="http://schemas.openxmlformats.org/drawingml/2006/main">
              <a:rPr lang="fil" altLang="ko-KR" sz="2800">
                <a:solidFill>
                  <a:srgbClr val="ff0000"/>
                </a:solidFill>
              </a:rPr>
              <a:t>Mga marka ng kuko sa mga kamay at paa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Pagkatapos niyang sabihin ito, siya ay dinala sa harapan ng kanilang mga mata, at isang ulap ang nagtago sa kanya sa kanilang paningin.</a:t>
            </a:r>
            <a:r xmlns:a="http://schemas.openxmlformats.org/drawingml/2006/main">
              <a:rPr lang="fi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89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Dumating na ang Espiritu Santo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Lahat sila ay napuspos ng Banal na Espiritu at nagsimulang magsalita ng iba't ibang wika ayon sa kakayahan ng Espiritu.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Ang mga alagad ay nasa Jerusalem gaya ng sinabi ni Jesus. Nang dumating ang araw ng Pentecostes, silang lahat ay magkakasama sa isang lugar.</a:t>
            </a:r>
            <a:r xmlns:a="http://schemas.openxmlformats.org/drawingml/2006/main">
              <a:rPr lang="fi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Binuhay ni Jesus si Lazarus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sa pamamagitan ng kanyang salita.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Tayo ay mamamatay balang araw, ngunit tayo ay mabubuhay muli dahil tayo ay naniniwala kay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Kailangan mong maging isang Kristiyano na nabubuhay na may pag-asa ng muling pagkabuhay.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Biglang dumating ang isang tunog na parang ihip ng malakas na hangin at napuno ang buong bahay na kanilang kinauupuan.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At pagkatapos ay nagkaroon ng dila ng apoy sa ulo ng bawat tao, at pagkatapos silang lahat ay napuspos ng Banal na Espiritu at nagsimulang magsalita sa ibang mga wika.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Nang magulat ang lahat, nagsimulang mangaral sa kanila si Pedro tungkol kay Jesus at sa ebanghelyo.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Nakinig ang mga tao sa ebanghelyo, nagsisi, at nagbinyag. Mahigit 3,000 katao ang nabautismuhan sa araw na iyon.</a:t>
            </a:r>
            <a:r xmlns:a="http://schemas.openxmlformats.org/drawingml/2006/main">
              <a:rPr lang="fi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Ipinadala ni Hesus ang Banal na Espiritu sa kanyang mga alagad.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Ang Banal na Espiritu ay nagbigay kay Pedro ng karunungan at kapangyarihan upang ipangaral ang ebanghelyo.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Ang Banal na Espiritu ay nasa puso ng lahat ng naniniwala kay Hesus.</a:t>
            </a:r>
            <a:r xmlns:a="http://schemas.openxmlformats.org/drawingml/2006/main">
              <a:rPr lang="fil" altLang="en-US" sz="3200">
                <a:solidFill>
                  <a:schemeClr val="tx1">
                    <a:lumMod val="65000"/>
                    <a:lumOff val="35000"/>
                  </a:schemeClr>
                </a:solidFill>
              </a:rPr>
              <a:t> </a:t>
            </a:r>
            <a:r xmlns:a="http://schemas.openxmlformats.org/drawingml/2006/main">
              <a:rPr lang="fil" altLang="ko-KR" sz="3200">
                <a:solidFill>
                  <a:schemeClr val="tx1">
                    <a:lumMod val="65000"/>
                    <a:lumOff val="35000"/>
                  </a:schemeClr>
                </a:solidFill>
              </a:rPr>
              <a:t>Huwag kalimutan na ang Banal na Espiritu ang siyang nagbibigay sa atin ng karunungan at lakas ng loob upang ipangaral ang ebanghelyo, tulad ng pagbibigay niya kay Pedro ng karunungan at kapangyarihan.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Ipinadala ni Hesus ang Banal na Espiritu sa lahat ng naniniwala sa kanya upang tulungan tayo.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narinig nila nang dumating ang Espiritu Santo?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tunog ng trumpeta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kulog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ang pag-ihip ng marahas na hangin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ang tunog ng mga panalangin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ang pag-ihip ng marahas na hangin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Lahat sila ay napuspos ng Banal na Espiritu at nagsimulang magsalita ng iba't ibang wika ayon sa kakayahan ng Espiritu.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90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Sinabi ni Felipe ang Ebanghelyo sa Ethiopian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Pagkatapos ay nagsimula si Felipe sa mismong bahagi ng Kasulatan at sinabi sa kanya ang mabuting balita tungkol kay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8:</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il" sz="4000"/>
              <a:t>Sapagka't ang anak kong ito ay namatay at muling nabuhay; siya ay nawala at natagpuan.' Kaya nagsimula silang magdiwang.</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ang panginoon ng buhay na bumubuhay sa mga patay.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Isang araw, sinabi ng isang anghel ng Panginoon kay Felipe na naniniwala kay Jesus, "Pumunta ka sa timog sa daan-ang daan sa disyerto."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fil" altLang="ko-KR" sz="3100">
                <a:solidFill>
                  <a:schemeClr val="tx1">
                    <a:lumMod val="65000"/>
                    <a:lumOff val="35000"/>
                  </a:schemeClr>
                </a:solidFill>
              </a:rPr>
              <a:t>Nagsimula siya sa katimugang disyerto gaya ng sinabi ng anghel. Nagtaka siya kung bakit siya pinadala ng anghel </a:t>
            </a:r>
            <a:r xmlns:a="http://schemas.openxmlformats.org/drawingml/2006/main">
              <a:rPr lang="fil"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Noong panahong iyon, ang bating na namamahala sa pera para sa bansa ng Etiopia, ay nasa bagon, na nagbabasa ng mga isinulat ni propeta Isaias. Lumapit si Philip at nagtanong. "Naiintindihan mo ba ang binabasa 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"Paano ko ito maiintindihan," sabi niya, "maliban kung may magpaliwanag nito sa akin?" Nagsimula si Felipe sa mismong bahagi ng Kasulatan at sinabi sa kanya ang mabuting balita tungkol kay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Matapos tanggapin ng taga-Etiopia si Hesus, siya ay bumalik sa kanyang bansa na masaya. Pinasalamatan ni Felipe ang Espiritu Santo sa pag-akay sa kanya roon.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Hindi lubos na maunawaan ni Felipe ngunit sinunod niya ang utos ng Banal na Espiritu. Para maipangaral niya ang ebanghelyo sa Etiopian.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Minsan nasa sitwasyon tayo na hindi natin maintindihan.</a:t>
            </a:r>
            <a:r xmlns:a="http://schemas.openxmlformats.org/drawingml/2006/main">
              <a:rPr lang="fil" altLang="en-US" sz="3200">
                <a:solidFill>
                  <a:schemeClr val="tx1">
                    <a:lumMod val="65000"/>
                    <a:lumOff val="35000"/>
                  </a:schemeClr>
                </a:solidFill>
              </a:rPr>
              <a:t> </a:t>
            </a:r>
            <a:r xmlns:a="http://schemas.openxmlformats.org/drawingml/2006/main">
              <a:rPr lang="fil" altLang="ko-KR" sz="3200">
                <a:solidFill>
                  <a:schemeClr val="tx1">
                    <a:lumMod val="65000"/>
                    <a:lumOff val="35000"/>
                  </a:schemeClr>
                </a:solidFill>
              </a:rPr>
              <a:t>Ngunit kung magtitiwala ka sa Diyos at susundin mo siya sa Banal na Espiritu kahit sa sandaling iyon, maaari ka ring maging isang tao ng pananampalataya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na nangangaral ng ebanghelyo.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Hesus ang siyang namumuno sa relasyon kung kanino tayo dapat makatagpo.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bating na taga-Etiopia na nakilala ni Felipe na namamahala?</a:t>
            </a:r>
            <a:r xmlns:a="http://schemas.openxmlformats.org/drawingml/2006/main">
              <a:rPr lang="fi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Siya ang namamahala sa hukbo.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Siya ay isang kusinero ng kanyang bansa.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Siya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ay</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sa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singilin</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ng</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kanyang</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ng bansa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pera.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Kinokontrol niya ang pagsamba sa bansa.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Siya ang namamahala sa pera ng kanyang bansa.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Pagkatapos ay nagsimula si Felipe sa mismong bahagi ng Kasulatan at sinabi sa kanya ang mabuting balita tungkol kay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8:</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91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Nakilala ni Saulo si Hesus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Ilang araw na ang lumipas mula nang mamatay si Lazarus nang dumating si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isang araw</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dalawang araw</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tatlong araw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apat na araw</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③ </a:t>
            </a:r>
            <a:r xmlns:a="http://schemas.openxmlformats.org/drawingml/2006/main">
              <a:rPr altLang="ko-KR" lang="fil" sz="2800">
                <a:solidFill>
                  <a:srgbClr val="ff0000"/>
                </a:solidFill>
              </a:rPr>
              <a:t>tatlong araw</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Nahulog siya sa lupa at narinig ang isang tinig na nagsabi sa kanya, "Saul, Saulo, bakit mo ako pinag-uusig?"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May isang lalaking nagngangalang Saulo na napopoot sa mga naniniwala kay Jesus, at napopoot siya sa simbahan.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Galit na galit si Saulo kay Jesus kaya pumunta siya sa Damascus para arestuhin ang mga Kristiyano.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Habang papalapit siya sa Damascus sa kanyang paglalakbay, biglang kumislap sa paligid niya ang isang liwanag mula sa langit. Narinig niya ang isang tinig, “Saulo, Saulo, bakit mo ako inuusig?”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“Sino ka, Panginoon?” tanong ni Saul. “Ako si Hesus, na iyong pinag-uusig.” Nagulat si Saulo na si Jesus ay buhay. Akala niya patay na si Hesus.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 Saulo, na nakilala si Jesus, ay naging isang bagong tao. Kaya siya ay naging Apostol na si Pablo, na nagsumikap na ipangaral ang ebanghelyo sa mga Gentil, at nagsulat ng maraming aklat sa Bibliya.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Si Saul ay isang taong umusig sa simbahan, ngunit tinawag siya ng Diyos na isang apostol.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Si Saul, na nakilala si Jesus, ay namuhay ng ganap na kakaiba kaysa dati.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Anong mga pagbabago ang nagawa 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simula nung nakilala mo si Jesus?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Ang mga makakatagpo kay Hesus ay kailangang mamuhay ng ibang buhay kaysa dati.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ang nagpapatawad sa masasamang tao tulad ni Saulo at tinawag sila at itinalaga sila bilang mga manggagawa.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Bakit pumunta si Saul sa Damasco?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Para arestuhin ang mga Kristiyano.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Upang magkaroon ng isang paglalakbay.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Upang magkaroon ng pagsamba.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Upang ipangaral ang ebanghelyo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① </a:t>
            </a:r>
            <a:r xmlns:a="http://schemas.openxmlformats.org/drawingml/2006/main">
              <a:rPr lang="fil" altLang="ko-KR" sz="2800">
                <a:solidFill>
                  <a:srgbClr val="ff0000"/>
                </a:solidFill>
              </a:rPr>
              <a:t>Para arestuhin ang mga Kristiyano.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Nahulog siya sa lupa at narinig ang isang tinig na nagsabi sa kanya, "Saul, Saulo, bakit mo ako pinag-uusig?"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Sinabi sa kanya ni Jesus, "Ako ang muling pagkabuhay at ang buhay. Ang sumasampalataya sa akin ay mabubuhay, kahit na siya ay mamatay;</a:t>
            </a:r>
            <a:endParaRPr xmlns:a="http://schemas.openxmlformats.org/drawingml/2006/main" altLang="ko-KR" lang="en-US" sz="3600"/>
          </a:p>
          <a:p>
            <a:pPr xmlns:a="http://schemas.openxmlformats.org/drawingml/2006/main" lvl="0">
              <a:defRPr/>
            </a:pPr>
            <a:r xmlns:a="http://schemas.openxmlformats.org/drawingml/2006/main">
              <a:rPr altLang="ko-KR" lang="fil" sz="3600"/>
              <a:t>at ang sinumang nabubuhay at sumasampalataya sa akin ay hindi mamamatay kailanman. Naniniwala ka ba dito?"</a:t>
            </a:r>
            <a:endParaRPr xmlns:a="http://schemas.openxmlformats.org/drawingml/2006/main" altLang="ko-KR" lang="en-US" sz="3600"/>
          </a:p>
          <a:p>
            <a:pPr xmlns:a="http://schemas.openxmlformats.org/drawingml/2006/main" lvl="0">
              <a:defRPr/>
            </a:pPr>
            <a:r xmlns:a="http://schemas.openxmlformats.org/drawingml/2006/main">
              <a:rPr altLang="ko-KR" lang="fil"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11:</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92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Ang mabuting kaibigan ni Pablo, si Bernabe.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Ngunit kinuha siya ni Bernabe at dinala sa mga apostol. Sinabi niya sa kanila kung paanong nakita ni Saulo sa kanyang paglalakbay ang Panginoon at nakipag-usap sa kanya ang Panginoon, at kung paanong sa Damascus ay nangaral siya nang walang takot sa pangalan ni Jesus.</a:t>
            </a:r>
            <a:r xmlns:a="http://schemas.openxmlformats.org/drawingml/2006/main">
              <a:rPr lang="fi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Matapos makilala ni Pablo si Jesus, gusto niyang makilala ang mga alagad ni Jesus.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Ngunit ang mga alagad ni Jesus ay natakot kay Pablo. Dahil hindi nila alam na pagkatapos na makilala ni Pablo si Hesus, siya ay naging mananampalataya kay Hesus.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Tinulungan ni Bernabe si Pablo. “Talagang nakilala niya si Jesus at lubos na nagbago!”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"Nakita ko rin si Paul na nangaral sa Damascus, kung saan siya pumunta upang arestuhin ang mga Kristiyano!" Ang mga alagad ay naging kaibigan ni Pablo nang madali.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Pagkatapos noon, naging matalik na magkaibigan sina Bernabe at Paul at naglakbay sa buong mundo upang ipangaral ang ebanghelyo nang magkasama.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Si Paul, na umusig sa simbahan, ay nakilala si Jesus at naging isang bagong tao, ngunit ang mga tao ay hindi naniwala sa kanya.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Ngunit inihanda ng Diyos si Bernabe at ginawa siya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isang mabuting katrabaho para kay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Gaya nina Pablo at Bernabe, dapat tayong maging mabuting magkaibigan ng pananampalataya at magtulungan.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ay nagpadala sa atin ng isang kaibigan na makakatulong sa atin kapag tayo ay nasa problema.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Sino ang tumulong kay Paul at naging kaibigan noong siya ay may problema?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Pedro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Juan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Bernabe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Bernabe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74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Pagbabagong-anyo ni Hesus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Ngunit kinuha siya ni Bernabe at dinala sa mga apostol. Sinabi niya sa kanila kung paanong nakita ni Saulo sa kanyang paglalakbay ang Panginoon at nakipag-usap sa kanya ang Panginoon, at kung paanong sa Damascus ay nangaral siya nang walang takot sa pangalan ni Jesus.</a:t>
            </a:r>
            <a:r xmlns:a="http://schemas.openxmlformats.org/drawingml/2006/main">
              <a:rPr lang="fi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93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Dorcas, na muling nabuhay.</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Pinalabas silang lahat ni Pedro sa silid; pagkatapos ay lumuhod siya at nanalangin. Paglingon niya sa patay na babae, sinabi niya, "Tabitha, bumangon ka." Binuksan niya ang kanyang mga mata, at pagkakita kay Peter ay umupo siya.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May isang alagad na nagngangalang Dorcas, na laging gumagawa ng mabuti at tumutulong sa mahihirap.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Noong panahong iyon, nagkasakit siya at namatay. Ang kanyang mga kapitbahay ay labis na nalungkot at pinabalik si Peter.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Pagdating ni Pedro, lahat ng tinulungan niya ay umiiyak, ipinapakita ang mga damit na natanggap niya bilang regalo.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Pinalabas silang lahat ni Pedro sa silid; pagkatapos ay lumuhod siya at nanalangin.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“Dorcas, bumangon ka!” sabi ni Peter. Binuksan niya ang kanyang mga mata, at naupo nang makita si Peter. Nang makita ito, natuwa ang lahat at maraming tao sa nayong iyon ang naniwala kay Jesus.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Si Pedro ay isang disipulo ni Jesus, at nagawa niya ang ginawa ni Jesus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noong siya ay nasa mundong ito.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000">
                <a:solidFill>
                  <a:schemeClr val="tx1">
                    <a:lumMod val="65000"/>
                    <a:lumOff val="35000"/>
                  </a:schemeClr>
                </a:solidFill>
              </a:rPr>
              <a:t>Sinabi ni Jesus sa kanyang mga alagad na gagawin nila ang parehong bagay na ginawa niya.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il" altLang="ko-KR" sz="3000">
                <a:solidFill>
                  <a:schemeClr val="tx1">
                    <a:lumMod val="65000"/>
                    <a:lumOff val="35000"/>
                  </a:schemeClr>
                </a:solidFill>
              </a:rPr>
              <a:t>Tayo ay mga disipulo ni Hesus.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il" altLang="ko-KR" sz="3000">
                <a:solidFill>
                  <a:schemeClr val="tx1">
                    <a:lumMod val="65000"/>
                    <a:lumOff val="35000"/>
                  </a:schemeClr>
                </a:solidFill>
              </a:rPr>
              <a:t>Kailangan nating matutunan at alalahanin kung ano ang ginawa ni Jesus sa lupaing ito at gawin ang mga bagay na katulad ni Jesus.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Binigyan ni Jesus ng kapangyarihan ang kanyang mga disipulo para maipangaral nila ang ebanghelyo.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Doon siya ay nagbagong-anyo sa harap nila. Ang kanyang mukha ay nagliwanag na parang araw, at ang kanyang mga damit ay naging kasing puti ng liwanag.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17:</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Nang dumating si Pedro kay Dorcas, nalungkot ang mga tao at ano ang ipinakita nila sa kanya?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Mga damit na ginawa ni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Mga pagkain na ginawa ni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Anak ni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Liham ni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① </a:t>
            </a:r>
            <a:r xmlns:a="http://schemas.openxmlformats.org/drawingml/2006/main">
              <a:rPr lang="fil" altLang="ko-KR" sz="2800">
                <a:solidFill>
                  <a:srgbClr val="ff0000"/>
                </a:solidFill>
              </a:rPr>
              <a:t>Mga damit na ginawa ni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Pinalabas silang lahat ni Pedro sa silid; pagkatapos ay lumuhod siya at nanalangin. Paglingon niya sa patay na babae, sinabi niya, "Tabitha, bumangon ka." Binuksan niya ang kanyang mga mata, at pagkakita kay Peter ay umupo siya.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9:</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94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Si Cornelius, isang Hentil na Naligtas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Ang mga tuling mananampalataya na sumama kay Pedro ay namangha na ang kaloob ng Banal na Espiritu ay ibinuhos maging sa mga Gentil.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Gawa 10:</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fil" altLang="ko-KR" sz="2500">
                <a:solidFill>
                  <a:schemeClr val="tx1">
                    <a:lumMod val="65000"/>
                    <a:lumOff val="35000"/>
                  </a:schemeClr>
                </a:solidFill>
              </a:rPr>
              <a:t>Sa Caesarea ay may isang lalaking nagngangalang Cornelio, isang senturion sa tinatawag na Italian Regiment.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fil" altLang="ko-KR" sz="2500">
                <a:solidFill>
                  <a:schemeClr val="tx1">
                    <a:lumMod val="65000"/>
                    <a:lumOff val="35000"/>
                  </a:schemeClr>
                </a:solidFill>
              </a:rPr>
              <a:t>Siya at ang kanyang buong pamilya ay madasalin at may takot sa Diyos; bukas-palad siyang nagbigay sa mga nangangailangan at palagiang nanalangin sa Diyos.</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Isang araw, narinig ni Cornelio ang tinig ng Diyos habang nananalangin. "Magpadala ng mga tao sa pagiging isang lalaking nagngangalang Pedro."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fil" altLang="ko-KR" sz="2400">
                <a:solidFill>
                  <a:schemeClr val="tx1">
                    <a:lumMod val="65000"/>
                    <a:lumOff val="35000"/>
                  </a:schemeClr>
                </a:solidFill>
              </a:rPr>
              <a:t>Noong panahong iyon, nakakita rin si Pedro ng isang pangitain sa panalangin. Binigyan siya ng Diyos ng mga hayop mula sa langit na hindi makakain ng mga Hudyo at inutusan siyang kainin.</a:t>
            </a:r>
            <a:r xmlns:a="http://schemas.openxmlformats.org/drawingml/2006/main">
              <a:rPr lang="fil" altLang="en-US" sz="2400">
                <a:solidFill>
                  <a:schemeClr val="tx1">
                    <a:lumMod val="65000"/>
                    <a:lumOff val="35000"/>
                  </a:schemeClr>
                </a:solidFill>
              </a:rPr>
              <a:t> </a:t>
            </a:r>
            <a:r xmlns:a="http://schemas.openxmlformats.org/drawingml/2006/main">
              <a:rPr lang="fil" altLang="ko-KR" sz="2400">
                <a:solidFill>
                  <a:schemeClr val="tx1">
                    <a:lumMod val="65000"/>
                    <a:lumOff val="35000"/>
                  </a:schemeClr>
                </a:solidFill>
              </a:rPr>
              <a:t>"Huwag mong tawaging marumi ang anumang bagay na nilinis ng Diyos."</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Sa kalaunan, sinundan ni Pedro ang mga lalaking ipinadala ni Cornelio at pumunta sa bahay ni Cornelio.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fil" altLang="ko-KR" sz="2400">
                <a:solidFill>
                  <a:schemeClr val="tx1">
                    <a:lumMod val="65000"/>
                    <a:lumOff val="35000"/>
                  </a:schemeClr>
                </a:solidFill>
              </a:rPr>
              <a:t>Ipinangaral sila ni Pedro si Jesus at ang ebanghelyo kay Cornelio at sa kanyang pamilya. Pagkatapos ay bumaba sa kanila ang Espiritu Santo. Napagtanto niya sa pamamagitan ng pagtingin dito; "Maging ang mga Gentil ay maaaring maligtas kung sila ay naniniwala kay Hesus!"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fil" altLang="ko-KR" sz="3400">
                <a:solidFill>
                  <a:schemeClr val="tx1">
                    <a:lumMod val="65000"/>
                    <a:lumOff val="35000"/>
                  </a:schemeClr>
                </a:solidFill>
              </a:rPr>
              <a:t>Inakala ni Pedro na mga Hudyo lamang ang maaaring maniwala kay Jesus at maliligtas.</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il" altLang="ko-KR" sz="3400">
                <a:solidFill>
                  <a:schemeClr val="tx1">
                    <a:lumMod val="65000"/>
                    <a:lumOff val="35000"/>
                  </a:schemeClr>
                </a:solidFill>
              </a:rPr>
              <a:t>Ngunit ang ebanghelyo ng Diyos ay walang diskriminasyon sa lahat ng tao sa mundo.</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il" altLang="ko-KR" sz="3400">
                <a:solidFill>
                  <a:schemeClr val="tx1">
                    <a:lumMod val="65000"/>
                    <a:lumOff val="35000"/>
                  </a:schemeClr>
                </a:solidFill>
              </a:rPr>
              <a:t>Kailangan nating ipangaral ang ebanghelyo sa lahat ng tao sa mundo upang sila ay maligtas.</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Isinama ni Jesus sina Pedro, Santiago at Juan, at dinala silang mag-isa sa isang mataas na bundok.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ay nagbibigay ng kaligtasan sa lahat ng naniniwala sa kanya, anuman ang nasyonalidad o katayuan.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Anong pangitain ang nakita ni Pedro habang nananalangin?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Bumaba si Hesus mula sa langit.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Bibliya na bumababa mula sa langit.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Mga anghel na bumababa mula sa langit.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Bumaba mula sa langit ang mga hayop na hindi makakain ng mga Hudyo.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Bumaba mula sa langit ang mga hayop na hindi makakain ng mga Hudyo.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Ang mga tuling mananampalataya na sumama kay Pedro ay namangha na ang kaloob ng Banal na Espiritu ay ibinuhos maging sa mga Gentil.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Gawa 10:</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95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Pag-awit ng mga Himno</a:t>
            </a:r>
            <a:endParaRPr xmlns:a="http://schemas.openxmlformats.org/drawingml/2006/main" lang="en-US" altLang="ko-KR" sz="4000"/>
          </a:p>
          <a:p>
            <a:pPr xmlns:a="http://schemas.openxmlformats.org/drawingml/2006/main" algn="ctr">
              <a:defRPr/>
            </a:pPr>
            <a:r xmlns:a="http://schemas.openxmlformats.org/drawingml/2006/main">
              <a:rPr lang="fil" altLang="ko-KR" sz="4000"/>
              <a:t>kahit sa kulungan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Nang maghahatinggabi na sina Pablo at Silas ay nananalangin at umaawit ng mga himno sa Diyos, at ang ibang mga bilanggo ay nakikinig sa kanila.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Ginawa nina Pablo at Silas ang kanilang makakaya upang ipangaral ang ebanghelyo sa Philippe. Ngunit ang mga taong napopoot dito ay binugbog sina Pablo at Silas at inilagay sila sa bilangguan.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Sina Paul at Silas ay nanalangin at nagpuri sa Diyos kahit sa bilangguan. Narinig ito ng lahat ng nasa kulungan.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Pagkatapos ay biglang nagkaroon ng napakalaking lindol na bumukas ang lahat ng pinto ng bilangguan. Labis na nag-aalala ang bantay ng kulungan dahil sa akala niya ay nakatakas na ang mga bilanggo.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Sumigaw si Paul, “Huwag kang mag-alala! Nandito tayong lahat!” "Ginoo, ano ang dapat kong gawin para maligtas?" Tanong ng Jailer.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"Maniwala ka sa Panginoong Hesus. Kung gayon maliligtas ka at ang iyong pamilya!" Sa oras na iyon ng gabi kinuha sila ng bantay ng bilangguan at hinugasan ang kanilang mga sugat; pagkatapos ay kaagad siyang nabinyagan at ang kanyang buong pamilya.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Doon siya ay nagbagong-anyo sa harap nila. Ang kanyang mukha ay nagliwanag na parang araw, at ang kanyang mga damit ay naging kasing puti ng liwanag.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fil" altLang="ko-KR" sz="2900">
                <a:solidFill>
                  <a:schemeClr val="tx1">
                    <a:lumMod val="65000"/>
                    <a:lumOff val="35000"/>
                  </a:schemeClr>
                </a:solidFill>
              </a:rPr>
              <a:t>Sina Pablo at Silas ay hindi nabigo at nanalangin at nagpuri,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l" altLang="ko-KR" sz="2900">
                <a:solidFill>
                  <a:schemeClr val="tx1">
                    <a:lumMod val="65000"/>
                    <a:lumOff val="35000"/>
                  </a:schemeClr>
                </a:solidFill>
              </a:rPr>
              <a:t>kahit sila ay binugbog hanggang mamatay.</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l" altLang="ko-KR" sz="2900">
                <a:solidFill>
                  <a:schemeClr val="tx1">
                    <a:lumMod val="65000"/>
                    <a:lumOff val="35000"/>
                  </a:schemeClr>
                </a:solidFill>
              </a:rPr>
              <a:t>Pagkatapos ay binuksan ng Diyos ang pintuan ng bilangguan at binigyan sila ng pagkakataong ipangaral ang ebanghelyo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l" altLang="ko-KR" sz="2900">
                <a:solidFill>
                  <a:schemeClr val="tx1">
                    <a:lumMod val="65000"/>
                    <a:lumOff val="35000"/>
                  </a:schemeClr>
                </a:solidFill>
              </a:rPr>
              <a:t>sa bantay ng kulungan at sa kanyang pamilya.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l" altLang="ko-KR" sz="2900">
                <a:solidFill>
                  <a:schemeClr val="tx1">
                    <a:lumMod val="65000"/>
                    <a:lumOff val="35000"/>
                  </a:schemeClr>
                </a:solidFill>
              </a:rPr>
              <a:t>May mga pagkakataon din na nagkakaproblema tayo.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l" altLang="ko-KR" sz="2900">
                <a:solidFill>
                  <a:schemeClr val="tx1">
                    <a:lumMod val="65000"/>
                    <a:lumOff val="35000"/>
                  </a:schemeClr>
                </a:solidFill>
              </a:rPr>
              <a:t>At kung hindi mo pababayaan ang iyong sarili at magpatuloy sa panalangin at papuri, ililigtas ka ng Diyos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l" altLang="ko-KR" sz="2900">
                <a:solidFill>
                  <a:schemeClr val="tx1">
                    <a:lumMod val="65000"/>
                    <a:lumOff val="35000"/>
                  </a:schemeClr>
                </a:solidFill>
              </a:rPr>
              <a:t>sa isang kamangha-manghang paraan.</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Binibigyan ako ni Hesus ng kapangyarihan upang malampasan ang lahat ng paghihirap at paghihirap.</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ginawa nina Paul at Silas sa bilangguan??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Umiiyak sila.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Nagmakaawa sila para sa kanilang buhay.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Sila ay nabigo.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Nagdasal sila at umawit ng mga himno.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Nagdasal sila at umawit ng mga himno.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Nang maghahatinggabi na sina Pablo at Silas ay nananalangin at umaawit ng mga himno sa Diyos, at ang ibang mga bilanggo ay nakikinig sa kanila.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96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Ipinangaral ni Pablo ang Ebanghelyo sa Hari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Sumagot si Pablo, "Maikling panahon man o matagal--Idinadalangin ko sa Diyos na hindi lamang ikaw kundi lahat ng nakikinig sa akin ngayon ay maging kung ano ako, maliban sa mga tanikala na ito."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Ipinangaral ni Pablo ang ebanghelyo at kalaunan ay naging bilanggo sa Jerusalem. Nagtanong si Haring Agripa tungkol sa mga kasalanan ng bilanggo na si Pablo.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"May pahintulot kang magsalita para sa iyong sarili!" Nagbigay ng panahon si Agripa para simulan ni Pablo ang kanyang pagtatanggol.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Ginamit ni Pablo ang pagkakataong ipangaral ang ebanghelyo. "O hari, sana ay maging katulad mo ako maliban sa mga tanikala na ito!"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Walang nakitang kasalanan ang hari kay Pablo. Nais ni Pablo na pumunta sa Roma at ipangaral ang ebanghelyo sa Emperador..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Nang magkagayo'y nagpakita sa kanila sina Moises at Elias, na nakikipag-usap kay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Nang maglaon, umapela si Pablo sa emperador ng Roma. Bilang isang bilanggo, sumakay si Pablo sa isang bangka upang pumunta sa emperador ng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Si Pablo ay isang bilanggo, ngunit ipinangaral niya ang ebanghelyo nang may pagmamalaki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sa harap ng hari ng kanyang sariling paglilitis.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Dahil hindi niya ikinahihiya ang ebanghelyo, at naniwala siya na ito ay isang mapagmataas na katotohanan.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Kailangan nating maging may kumpiyansa at buong tapang na ipangaral ang Ebanghelyo ni Hesus sa sinumang makatagpo natin.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Hesus ay higit na mataas kaysa sa pinakamataas na tao sa mundo.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ginawa ni Pablo nang bigyan siya ng pagkakataon ng hari ng paglilitis kay Pablo na magsalita?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Ipinangaral niya ang Ebanghelyo ni Jesus.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Inakusahan niya ang isang masamang tao.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Hiniling niya na palayain siya.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Siya ay nanalangin at umawit ng mga himno.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① </a:t>
            </a:r>
            <a:r xmlns:a="http://schemas.openxmlformats.org/drawingml/2006/main">
              <a:rPr lang="fil" altLang="ko-KR" sz="2800">
                <a:solidFill>
                  <a:srgbClr val="ff0000"/>
                </a:solidFill>
              </a:rPr>
              <a:t>Ipinangaral niya ang Ebanghelyo ni Jesus.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Sumagot si Pablo, "Maikling panahon man o matagal--Idinadalangin ko sa Diyos na hindi lamang ikaw kundi lahat ng nakikinig sa akin ngayon ay maging kung ano ako, maliban sa mga tanikala na ito."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97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Ang Barko ay Lumulubog!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at sinabi, 'Huwag kang matakot, Paul. Dapat kang humarap sa paglilitis kay Cesar; at binigay sa iyo ng Diyos ang buhay ng lahat ng naglalayag na kasama mo.'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27:</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Dinala si Pablo sa Roma sakay ng barko kasama ng iba pang mga bilanggo.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Gayunpaman, nanganganib na lumubog ang barko dahil sa bagyo. Ang lahat ay nanginginig sa takot.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Nanalangin si Paul sa Diyos at sinabi sa mga tao. "Huwag kang matakot. Sinabi ng Diyos na walang mamamatay."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Isang tinig mula sa ulap ang nagsabi, “Ito ang aking Anak, na aking minamahal; sa kanya ako ay lubos na nasisiyahan. Pakinggan mo siya!”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Lumubog ang barko, ngunit gaya ng sinabi ni Paul, lahat ng tao ay makakarating sa isla nang walang kamatayan.</a:t>
            </a:r>
            <a:r xmlns:a="http://schemas.openxmlformats.org/drawingml/2006/main">
              <a:rPr lang="fil"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Ipinangaral ni Pablo si Jesus sa isla at nagbigay ng kaluwalhatian sa Diyos.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Nanalangin si Paul, nagpalakas ng loob sa iba, kahit na sa panahon ng kagipitan na malapit nang lumubog ang barko.</a:t>
            </a:r>
            <a:r xmlns:a="http://schemas.openxmlformats.org/drawingml/2006/main">
              <a:rPr lang="fil" altLang="en-US" sz="3200">
                <a:solidFill>
                  <a:schemeClr val="tx1">
                    <a:lumMod val="65000"/>
                    <a:lumOff val="35000"/>
                  </a:schemeClr>
                </a:solidFill>
              </a:rPr>
              <a:t> </a:t>
            </a:r>
            <a:r xmlns:a="http://schemas.openxmlformats.org/drawingml/2006/main">
              <a:rPr lang="fil" altLang="ko-KR" sz="3200">
                <a:solidFill>
                  <a:schemeClr val="tx1">
                    <a:lumMod val="65000"/>
                    <a:lumOff val="35000"/>
                  </a:schemeClr>
                </a:solidFill>
              </a:rPr>
              <a:t>Sa wakas, silang lahat ay naligtas,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tulad ng sinabi ni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Ang mga tao ng Diyos ay may pananagutan sa paghahatid ng kalooban ng Diyos sa mundo sa pamamagitan ng panalangin at para sa mabuting balita ng pagliligtas ng Diyos.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Hesus ang may-ari ng lahat ng buhay sa mundo. Walang namamatay nang walang pahintulot niya.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ginawa ni Paul nang ang barko ay sumalubong sa bagyo?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Umiyak siya.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Tumalon siya sa dagat.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Nakipaglaban siya sa piloto.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Nanalangin siya sa Diyos.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Nanalangin siya sa Diyos.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at sinabi, 'Huwag kang matakot, Paul. Dapat kang humarap sa paglilitis kay Cesar; at binigay sa iyo ng Diyos ang buhay ng lahat ng naglalayag na kasama mo.'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Mga Gawa</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27:</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98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Ang Panawagan ni Pablo para kay Onesimo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Sumasamo ako sa iyo para sa aking anak na si Onesimo, na naging anak ko noong ako ay nakadena.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Filemon</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 Onesimo ay isang lingkod ni Filemon. Ngunit lumabas siya nang walang pahintulot ng kanyang amo sa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Nakilala ni Onesimo si Pablo na nakakulong sa Roma. Ipinangaral ni Pablo ang ebanghelyo sa kanya, at naniwala siya kay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Nang marinig nila ito, nagpatirapa sila sa lupa, sa takot. Sinabi ni Hesus, “Huwag kang matakot.” Nang tumingala sila, wala silang nakitang iba maliban kay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Sinabi ni Pablo kay Onesimo na bumalik sa kanyang amo na si Filemon at humingi ng tawad. At sinabi ni Pablo kay Onesimo na mamuhay bilang isang mananampalataya kay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Nag-aalala si Onesimo. Dahil sa oras na iyon, ang nakatakas na katulong ay pinatay ng may-ari nito.</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Sumulat si Pablo ng liham para kay Onesimo sa kanyang panginoon, si Filemon, upang patawarin siya. Ang liham na ito ay 'Philemon' sa Bibliya.</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Iniugnay muli ni Pablo ang nasirang relasyon nina Onesimo at Filemon. Humingi ng tawad si Onesimo kay Filemon, at pinatawad ni Filemon si Onesimo.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Kailangan nating humingi ng tawad kung may nagawa tayong mali.</a:t>
            </a:r>
            <a:r xmlns:a="http://schemas.openxmlformats.org/drawingml/2006/main">
              <a:rPr lang="fil" altLang="en-US" sz="3200">
                <a:solidFill>
                  <a:schemeClr val="tx1">
                    <a:lumMod val="65000"/>
                    <a:lumOff val="35000"/>
                  </a:schemeClr>
                </a:solidFill>
              </a:rPr>
              <a:t> </a:t>
            </a:r>
            <a:r xmlns:a="http://schemas.openxmlformats.org/drawingml/2006/main">
              <a:rPr lang="fil" altLang="ko-KR" sz="3200">
                <a:solidFill>
                  <a:schemeClr val="tx1">
                    <a:lumMod val="65000"/>
                    <a:lumOff val="35000"/>
                  </a:schemeClr>
                </a:solidFill>
              </a:rPr>
              <a:t>At kung may nakagawa ng mali sa atin, kailangan natin silang patawarin.</a:t>
            </a:r>
            <a:r xmlns:a="http://schemas.openxmlformats.org/drawingml/2006/main">
              <a:rPr lang="fil" altLang="en-US" sz="3200">
                <a:solidFill>
                  <a:schemeClr val="tx1">
                    <a:lumMod val="65000"/>
                    <a:lumOff val="35000"/>
                  </a:schemeClr>
                </a:solidFill>
              </a:rPr>
              <a:t> </a:t>
            </a:r>
            <a:r xmlns:a="http://schemas.openxmlformats.org/drawingml/2006/main">
              <a:rPr lang="fil" altLang="ko-KR" sz="3200">
                <a:solidFill>
                  <a:schemeClr val="tx1">
                    <a:lumMod val="65000"/>
                    <a:lumOff val="35000"/>
                  </a:schemeClr>
                </a:solidFill>
              </a:rPr>
              <a:t>Iyan ang pinaniniwalaan ng mga tao kay Hesus.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Hesus ay nagdadala ng kapayapaan at pagkakasundo kung saan may mga pag-aaway at alitan.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Sino ang nakilala ni Onesimo sa Roma nang tumakas siya sa kanyang may-ari, si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Pedro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Juan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Bernabe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Sumasamo ako sa iyo para sa aking anak na si Onesimo, na naging anak ko noong ako ay nakadena.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Filemon</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99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Si Timoteo, ang Alagad ni Pablo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Naalala ko ang iyong tapat na pananampalataya, na unang nabuhay sa iyong lola na si Loida at sa iyong ina na si Eunice at, naniniwala ako, na ngayon ay nabubuhay din sa iyo.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2Thimothy</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 Pablo ay may isang alagad na nagngangalang Timoteo. Si Timothy ay naging misyonero kasama ni Paul mula noong siya ay bata pa.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May isang lalaki na may dalawang anak na lalaki. Hiniling ng pangalawang anak sa kanyang ama na ibigay sa kanya ang kanyang bahagi ng ari-arian nang maaga.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il" sz="3600">
                <a:solidFill>
                  <a:schemeClr val="tx1">
                    <a:lumMod val="65000"/>
                    <a:lumOff val="35000"/>
                  </a:schemeClr>
                </a:solidFill>
              </a:rPr>
              <a:t>Si Jesus ay nasa mundong ito sa anyo ng tao, ngunit Siya rin ay Diyos.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Gaya ng iniutos ng Diyos sa kanyang mga alagad sa bundok,</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dapat tayong maniwala kay Jesus bilang Anak ng Diyos at makinig nang mabuti sa kanya.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 Paul, na nasa bilangguan, ay alam na malapit na siyang mamatay, at sumulat ng isang liham sa kanyang minamahal na alagad na si Timoteo.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Sinabi ng liham kung paano dapat turuan ni Timoteo ang mga mananampalataya bilang isang ministro ng simbahan.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Binasa ni Timoteo at ng mga mananampalataya ang sulat ni Pablo at nagpasiya na huwag mawalan ng pananampalataya hanggang sa wakas kahit na sa pag-uusig.</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Kaya't ang pananampalataya ni Pablo ay ipinasa sa kanyang alagad na si Timoteo, at muli sa mga simbahan.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fil" altLang="ko-KR" sz="3600">
                <a:solidFill>
                  <a:schemeClr val="tx1">
                    <a:lumMod val="65000"/>
                    <a:lumOff val="35000"/>
                  </a:schemeClr>
                </a:solidFill>
              </a:rPr>
              <a:t>Salamat sa mga ebanghelista na nangaral ng ebanghelyo sa amin at sa mga gurong nagturo sa amin ng salita ng Diyos, lumago ang aming pananampalataya at ang aming simbahan.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Ngayon ay kailangan nating ihatid ang ating pananampalataya at ituro sa kanila ang salita ng Diyos na ating natutunan.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ay nabuhay na mag-uli at siya ay buhay na walang hanggan, kasama ng mga simbahan at mananampalataya na naniniwala sa kanya.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Kanino isinulat ni Pablo ang liham habang papalapit ang araw ng kanyang kamatayan?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Lucas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Markahan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Timothy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Timothy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Naalala ko ang iyong tapat na pananampalataya, na unang nabuhay sa iyong lola na si Loida at sa iyong ina na si Eunice at, naniniwala ako, na ngayon ay nabubuhay din sa iyo.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2Thimothy</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100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Nakakita si John ng Kamangha-manghang Tanawin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Ang nagpapatotoo sa mga bagay na ito ay nagsasabi, Oo, ako'y malapit nang dumating. Amen. Halika, Panginoong Hesus.</a:t>
            </a:r>
            <a:endParaRPr xmlns:a="http://schemas.openxmlformats.org/drawingml/2006/main" lang="en-US" altLang="ko-KR" sz="3600"/>
          </a:p>
          <a:p>
            <a:pPr xmlns:a="http://schemas.openxmlformats.org/drawingml/2006/main" lvl="0">
              <a:defRPr/>
            </a:pPr>
            <a:r xmlns:a="http://schemas.openxmlformats.org/drawingml/2006/main">
              <a:rPr lang="fil"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Pahayag</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22:</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nagniningning nang maganda na may maluwalhating anyo.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Ang pag-uusig sa simbahan ay lumala nang lumala sa araw-araw. Ang lahat ng kanyang mga alagad ay pinatay habang nananatili ang pananampalataya, at si Juan ay nakakulong mag-isa sa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Isang araw, narinig niya ang isang malakas na tinig na parang trumpeta, na nagsasabing: "Isulat mo sa balumbon ang iyong nakikita at ipadala ito sa pitong simbahan."</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Nakita rin ni Juan si Jesus. Si Jesus ay larawan ng isang hari na taglay ang lahat ng kapangyarihan ng mundo.</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Nakita ni Juan ang bagong langit at ang bagong lupain na darating. Walang masama, walang kalungkutan, at laging may kaligayahan sa piling ng Diyos.</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Isinulat ni Juan ang lahat ng mga pangitaing ito at isinulat ang mga ito sa mga simbahan. “Panatilihin ang iyong pananampalataya, dahil muling darating ang Panginoon!” Ito ang huling aklat ng Bibliya, Apocalipsis</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Si Hesus ay muling babalik dito sa lupa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bilang isang hukom balang araw.</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Noong panahong iyon, ang mga hindi naniniwala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kay Hesus magdusa magpakailanman,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Magiging masaya ang mga naniniwala kay Hesus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Buhay na walang hanggan na may Kaligayahan.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Naghihintay ka ba sa muling pagparito ni Hesus?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Hindi natin dapat mawalan ng pag-asa, dapat nating panatilihin ang ating pananampalataya sa mundong ito hanggang sa wakas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ay babalik muli sa mundong ito bilang hari, hahatol sa lahat ng bagay, at mamamahala sa lahat ng bagay magpakailanman.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pangalan ng isla kung saan nakakulong ang alagad na si Juan?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Ang nagpapatotoo sa mga bagay na ito ay nagsasabi, Oo, ako'y malapit nang dumating. Amen. Halika, Panginoong Hesus.</a:t>
            </a:r>
            <a:endParaRPr xmlns:a="http://schemas.openxmlformats.org/drawingml/2006/main" lang="en-US" altLang="ko-KR" sz="3600"/>
          </a:p>
          <a:p>
            <a:pPr xmlns:a="http://schemas.openxmlformats.org/drawingml/2006/main" lvl="0">
              <a:defRPr/>
            </a:pPr>
            <a:r xmlns:a="http://schemas.openxmlformats.org/drawingml/2006/main">
              <a:rPr lang="fil"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Pahayag</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22:</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ngayong araw</a:t>
            </a:r>
            <a:r xmlns:a="http://schemas.openxmlformats.org/drawingml/2006/main">
              <a:rPr altLang="en-US" lang="fil" sz="4000">
                <a:solidFill>
                  <a:srgbClr val="ff0000"/>
                </a:solidFill>
              </a:rPr>
              <a:t> </a:t>
            </a:r>
            <a:r xmlns:a="http://schemas.openxmlformats.org/drawingml/2006/main">
              <a:rPr altLang="ko-KR" lang="fil" sz="4000">
                <a:solidFill>
                  <a:srgbClr val="ff0000"/>
                </a:solidFill>
              </a:rPr>
              <a:t>Pagsusulit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Sino ang hindi nakakita ng pagbabagong-anyo ni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Juan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Doon siya ay nagbagong-anyo sa harap nila. Ang kanyang mukha ay nagliwanag na parang araw, at ang kanyang mga damit ay naging kasing puti ng liwanag.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17:</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75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Hesus</a:t>
            </a:r>
            <a:r xmlns:a="http://schemas.openxmlformats.org/drawingml/2006/main">
              <a:rPr lang="fil" altLang="en-US" sz="4400"/>
              <a:t> </a:t>
            </a:r>
            <a:r xmlns:a="http://schemas.openxmlformats.org/drawingml/2006/main">
              <a:rPr lang="fil" altLang="ko-KR" sz="4400"/>
              <a:t>Mahilig sa mga Bata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Nang makita ito ni Jesus, nagalit siya. Sinabi niya sa kanila, "Pabayaan ang maliliit na bata na lumapit sa akin, at huwag mo silang hadlangan, sapagkat ang kaharian ng Diyos ay sa mga tulad nila.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Dinala ng isang magulang ang kanyang anak kay Hesus upang pagpalain ni Hesus.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Pagkatapos, sinaway siya ng mga alagad ni Jesus. "Gaano ka nangahas na dalhin ang iyong anak kay Jesus?"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Nang makita ito ni Jesus, galit niyang sinabi.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“Huwag mong pigilan ang mga bata na lumapit sa akin. Ang kaharian ng Diyos ay para sa mga tulad ng mga batang ito.!”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Ngunit nasayang ng anak ang lahat ng kanyang ari-arian sa malayong bansa at naging miserable.</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“Ang sinumang hindi tatanggap ng kaharian ng Diyos na gaya ng isang maliit na bata ay hindi makapapasok doon.” At hinawakan niya ang mga bata sa kanyang mga bisig, ipinatong ang kanyang mga kamay sa kanila at pinagpala sila.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il" sz="3600">
                <a:solidFill>
                  <a:schemeClr val="tx1">
                    <a:lumMod val="65000"/>
                    <a:lumOff val="35000"/>
                  </a:schemeClr>
                </a:solidFill>
              </a:rPr>
              <a:t>Sinabi ni Jesus na ang kaharian ng Diyos ay para sa mga tulad ng mga batang ito.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Maging mga anak din tayo na umiibig sa Diyos at sumusunod kay Hesus nang hindi nawawala ang dalisay, tapat,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at tunay na puso ng isang bata.</a:t>
            </a:r>
            <a:r xmlns:a="http://schemas.openxmlformats.org/drawingml/2006/main">
              <a:rPr altLang="en-US" lang="fil"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r xmlns:a="http://schemas.openxmlformats.org/drawingml/2006/main">
              <a:rPr altLang="en-US" lang="fil" sz="3600">
                <a:solidFill>
                  <a:srgbClr val="0070c0"/>
                </a:solidFill>
              </a:rPr>
              <a:t> </a:t>
            </a:r>
            <a:r xmlns:a="http://schemas.openxmlformats.org/drawingml/2006/main">
              <a:rPr altLang="ko-KR" lang="fil" sz="3600">
                <a:solidFill>
                  <a:srgbClr val="0070c0"/>
                </a:solidFill>
              </a:rPr>
              <a:t>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nagmamahal, nagpapahalaga at nagpapala sa mga bata.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ginawa ng mga disipulo nang subukan ng mga bata na pumunta kay Jesus?</a:t>
            </a:r>
            <a:r xmlns:a="http://schemas.openxmlformats.org/drawingml/2006/main">
              <a:rPr altLang="en-US" lang="fi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Malugod nilang tinanggap sila.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Pinagsabihan nila sila na huwag pumunta kay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Ipinakilala nila ang mga bata kay Jesus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Binigyan sila ng pagkain at pinauwi.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② </a:t>
            </a:r>
            <a:r xmlns:a="http://schemas.openxmlformats.org/drawingml/2006/main">
              <a:rPr altLang="ko-KR" lang="fil" sz="2800">
                <a:solidFill>
                  <a:srgbClr val="ff0000"/>
                </a:solidFill>
              </a:rPr>
              <a:t>Pinagsabihan nila sila na huwag pumunta kay Jesus.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Nang makita ito ni Jesus, nagalit siya. Sinabi niya sa kanila, "Pabayaan ang maliliit na bata na lumapit sa akin, at huwag mo silang hadlangan, sapagkat ang kaharian ng Diyos ay sa mga tulad nila.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76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Pinagaling ni Jesus ang isang bulag, si Bartimeo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"Humayo ka," sabi ni Jesus, "pinagaling ka ng iyong pananampalataya." Kaagad niyang tinanggap ang kaniyang paningin at sumunod kay Jesus sa daan.</a:t>
            </a:r>
            <a:endParaRPr xmlns:a="http://schemas.openxmlformats.org/drawingml/2006/main" altLang="ko-KR" lang="en-US" sz="3600"/>
          </a:p>
          <a:p>
            <a:pPr xmlns:a="http://schemas.openxmlformats.org/drawingml/2006/main" lvl="0">
              <a:defRPr/>
            </a:pPr>
            <a:r xmlns:a="http://schemas.openxmlformats.org/drawingml/2006/main">
              <a:rPr altLang="ko-KR" lang="fil"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il"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10:</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Nang dumating si Jesus sa Jerico, isang bulag, si Bartimeo ay nakaupo sa tabi ng daan at nagmamakaawa.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Nang marinig niya na iyon ay si Jesus na taga-Nazaret, nagsimula siyang sumigaw, "Jesus, Anak ni David, mahabag ka sa akin!"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Tinawag ni Hesus si Bartimeo. “Ano ang gusto mong gawin ko para sa iyo?” tanong ni Hesus sa kanya. Sinabi ng bulag, "Rabbi, gusto kong makakita."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fil" sz="2800">
                <a:solidFill>
                  <a:schemeClr val="tx1">
                    <a:lumMod val="65000"/>
                    <a:lumOff val="35000"/>
                  </a:schemeClr>
                </a:solidFill>
              </a:rPr>
              <a:t>Napagtanto ng anak na siya ay naging mas miserable kaysa sa mga alipin sa bahay ng kanyang ama.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il" sz="2800">
                <a:solidFill>
                  <a:schemeClr val="tx1">
                    <a:lumMod val="65000"/>
                    <a:lumOff val="35000"/>
                  </a:schemeClr>
                </a:solidFill>
              </a:rPr>
              <a:t>Kaya bumalik siya at nakiusap sa kanyang ama na tanggapin siya bilang isa sa kanyang mga alipin.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"Humayo ka," sabi ni Jesus, "pinagaling ka ng iyong pananampalataya." Agad niyang natanggap ang kanyang paningin.</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“Salamat, Hesus!” Sinundan ni Bartimeo si Hesus na hinayaan siyang makakita.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il" sz="3600">
                <a:solidFill>
                  <a:schemeClr val="tx1">
                    <a:lumMod val="65000"/>
                    <a:lumOff val="35000"/>
                  </a:schemeClr>
                </a:solidFill>
              </a:rPr>
              <a:t>Sinabi ni Jesus kay Bartimeo, "Ang iyong pananampalataya ay nagpagaling sa iyo."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Ang pananampalataya ang nagliligtas sa atin.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Ang pananampalataya ay ipinahahayag sa taimtim na panalangin.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Kapag nananalangin tayo kay Hesus,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Kailangan nating magkaroon ng ganitong pananampalataya.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nakikinig at tumutugon sa ating taimtim na panalangin.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hiniling ni Bartimeo kay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Bigyan mo ako ng maraming pera.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Gusto kong maging disipulo mo.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Hayaan akong maglakad sa tubig.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Gusto kong makita muli.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Gusto kong makita muli.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"Humayo ka," sabi ni Jesus, "pinagaling ka ng iyong pananampalataya." Kaagad niyang tinanggap ang kaniyang paningin at sumunod kay Jesus sa daan.</a:t>
            </a:r>
            <a:endParaRPr xmlns:a="http://schemas.openxmlformats.org/drawingml/2006/main" altLang="ko-KR" lang="en-US" sz="3600"/>
          </a:p>
          <a:p>
            <a:pPr xmlns:a="http://schemas.openxmlformats.org/drawingml/2006/main" lvl="0">
              <a:defRPr/>
            </a:pPr>
            <a:r xmlns:a="http://schemas.openxmlformats.org/drawingml/2006/main">
              <a:rPr altLang="ko-KR" lang="fil"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il"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10:</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77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Umakyat si Zaqueo sa isang puno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Sapagkat naparito ang Anak ng Tao upang hanapin at iligtas ang nawala."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19:</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May isang mayaman na nagngangalang Zaqueo. Isa siyang punong maniningil ng buwis, kaya kinasusuklaman siya ng mga tao.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Isang araw ay dumating si Jesus sa nayon kung saan nakatira si Zaqueo. Maraming tao ang nagsisiksikan upang makita si Hesus.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Nang makita ng kanyang ama ang kanyang anak na paparating mula sa malayo, tumakbo ito papunta sa kanya at niyakap ito at tinanggap ito ng may kagalakan.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Umakyat si Zaqueo sa isang puno upang makita si Jesus. Tumingin sa kanya si Jesus at sinabi. “Zaqueo, bumaba ka kaagad. Kailangan kong manatili sa bahay mo ngayon."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 Zaqueo ay nagpasya kay Hesus. "Ibibigay ko ang kalahati ng aking mga ari-arian sa mga dukha."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Sinabi ni Hesus, "Ngayon ay dumating ang kaligtasan sa bahay na ito. Ako ay naparito upang hanapin at iligtas ang nawala."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Nang makilala ni Zaqueo si Hesus, ipinagtapat niya na ibibigay niya ang kanyang pinakamamahal na ari-arian sa mga dukha.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Ano ang pinakamahalagang bagay sa iyo?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Ano ang isinuko mo pagkatapos mong makilala si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Dapat nating tandaan na ang pinakamahalagang bagay sa atin ay si Hesus.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ang Tagapagligtas na naparito sa lupaing ito upang iligtas ang lahat nang walang pagtatangi.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ngayong araw</a:t>
            </a:r>
            <a:r xmlns:a="http://schemas.openxmlformats.org/drawingml/2006/main">
              <a:rPr altLang="en-US" lang="fil" sz="4000">
                <a:solidFill>
                  <a:srgbClr val="ff0000"/>
                </a:solidFill>
              </a:rPr>
              <a:t> </a:t>
            </a:r>
            <a:r xmlns:a="http://schemas.openxmlformats.org/drawingml/2006/main">
              <a:rPr altLang="ko-KR" lang="fil" sz="4000">
                <a:solidFill>
                  <a:srgbClr val="ff0000"/>
                </a:solidFill>
              </a:rPr>
              <a:t>Pagsusulit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Bakit kinasusuklaman ng mga tao si Zaqueo?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Dahil</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siya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ay</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hepe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buwis</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kolektor.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Dahil lubos siyang naniwala kay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Dahil madami siyang nanalangin.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Dahil gwapo siya.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① </a:t>
            </a:r>
            <a:r xmlns:a="http://schemas.openxmlformats.org/drawingml/2006/main">
              <a:rPr altLang="ko-KR" lang="fil" sz="2800">
                <a:solidFill>
                  <a:srgbClr val="ff0000"/>
                </a:solidFill>
              </a:rPr>
              <a:t>Dahil siya ay isang punong maniningil ng buwis.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Sapagkat naparito ang Anak ng Tao upang hanapin at iligtas ang nawala."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19:</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il">
                <a:solidFill>
                  <a:schemeClr val="tx1">
                    <a:lumMod val="50000"/>
                    <a:lumOff val="50000"/>
                  </a:schemeClr>
                </a:solidFill>
              </a:rPr>
              <a:t>No. 78 Ang Salita ng Diyos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fil" sz="4400"/>
              <a:t>Isang Bahay na itinayo sa Bato</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"Kaya't ang bawa't nakikinig sa mga salitang ito ko at isinasagawa ang mga ito ay katulad ng isang matalinong tao na nagtayo ng kaniyang bahay sa ibabaw ng bato.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7:</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Isinalaysay ni Jesus ang kuwento ng dalawang lalaki na nagtatayo ng bahay.</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Sinabi ni Hesus, "Diyos, ang iyong ama ay laging naghihintay sa iyo."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Ang isa sa kanila ay nagpasya na itayo ang kanyang bahay sa buhangin, isa pa sa bato.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Nagsumikap ang dalawa sa paggawa ng bahay. Ang parehong mga bahay ay mukhang malakas sa labas na walang malaking pagkakaiba.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Nang magdulot ng baha ang malakas na ulan, naanod ang bahay na itinayo sa buhangin. Ngunit ang bahay na itinayo sa ibabaw ng bato ay nakatayong matatag.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Sinabi ni Jesus, “Ang bawat nakikinig sa aking mga salita at isinasagawa ang mga ito ay katulad ng isang matalinong tao na nagtayo ng kanyang bahay sa ibabaw ng bato.”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il" sz="3600">
                <a:solidFill>
                  <a:schemeClr val="tx1">
                    <a:lumMod val="65000"/>
                    <a:lumOff val="35000"/>
                  </a:schemeClr>
                </a:solidFill>
              </a:rPr>
              <a:t>Sinabi ni Jesus, “Ang bawat nakikinig sa aking mga salita at isinasagawa ang mga ito ay katulad ng isang matalinong tao na nagtayo ng kanyang bahay sa ibabaw ng bato.”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Isinasagawa mo ba ang bawat salita ng Diyos?</a:t>
            </a:r>
            <a:r xmlns:a="http://schemas.openxmlformats.org/drawingml/2006/main">
              <a:rPr altLang="en-US" lang="fil" sz="3600">
                <a:solidFill>
                  <a:schemeClr val="tx1">
                    <a:lumMod val="65000"/>
                    <a:lumOff val="35000"/>
                  </a:schemeClr>
                </a:solidFill>
              </a:rPr>
              <a:t> </a:t>
            </a:r>
            <a:r xmlns:a="http://schemas.openxmlformats.org/drawingml/2006/main">
              <a:rPr altLang="ko-KR" lang="fil" sz="3600">
                <a:solidFill>
                  <a:schemeClr val="tx1">
                    <a:lumMod val="65000"/>
                    <a:lumOff val="35000"/>
                  </a:schemeClr>
                </a:solidFill>
              </a:rPr>
              <a:t>Maging matalino tayong mga tao na sumusunod sa Salita ng Diyos.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r xmlns:a="http://schemas.openxmlformats.org/drawingml/2006/main">
              <a:rPr altLang="en-US" lang="fil" sz="3600">
                <a:solidFill>
                  <a:srgbClr val="0070c0"/>
                </a:solidFill>
              </a:rPr>
              <a:t> </a:t>
            </a:r>
            <a:r xmlns:a="http://schemas.openxmlformats.org/drawingml/2006/main">
              <a:rPr altLang="ko-KR" lang="fil" sz="3600">
                <a:solidFill>
                  <a:srgbClr val="0070c0"/>
                </a:solidFill>
              </a:rPr>
              <a:t>ay..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ang nalulugod sa mga sumusunod sa Salita.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Kailan gumuho ang bahay na itinayo sa buhangin?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Sa sandaling maitayo ang bahay,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Noong sumisikat ang araw,</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Nang maraming tao ang pumasok sa bahay,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Kapag umulan ng malakas at bumaha,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Kapag umulan ng malakas at bumaha,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"Kaya't ang bawa't nakikinig sa mga salitang ito ko at isinasagawa ang mga ito ay katulad ng isang matalinong tao na nagtayo ng kaniyang bahay sa ibabaw ng bato.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7:</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79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Limang Matalinong Birhen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"Kaya't magbantay kayo, sapagkat hindi ninyo alam ang araw o ang oras."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25:</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Marami tayong kasalanan sa ating buhay.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Kaya Kami ay nagkasala sa pagkakasala sa Diyos.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Ngunit lagi tayong pinatawad ng Diyos sa ating mga kasalanan.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Dahil kinuha na ni Hesus ang lahat ng ating mga kasalanan.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Kailangan mong paniwalaan ito at pumunta sa Diyos nang may pasasalamat at kagalakan.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May sampung birhen na naghahanda para sa piging ng kasalan. Ang limang matatalinong babae ay naghanda ng mga lampara na may sapat na langis, ngunit ang lima pa ay hindi.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Sa gabi, kapag ang kasintahang lalaki ay huli na, ang sampung birhen ay nakatulog.</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"Nandito na ang groom!" Nagmamadaling bumangon ang mga birhen. At namatay ang mga ilaw ng limang birhen na hindi nakapaghanda ng sapat na langis.</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"Bigyan mo kami ng langis." "Kung bibigyan ka namin ng langis, baka maubusan din kami ng langis. Kumuha ka ng langis."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Ngunit habang ang limang hangal na babae ay pumunta upang bumili ng langis, ang pinto sa kapistahan ay nagsara. Sa huli, hindi pinayagang dumalo sa party ang limang hangal na babae.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il" sz="3600">
                <a:solidFill>
                  <a:schemeClr val="tx1">
                    <a:lumMod val="65000"/>
                    <a:lumOff val="35000"/>
                  </a:schemeClr>
                </a:solidFill>
              </a:rPr>
              <a:t>Ito ay isang kuwento na sinasabi sa atin ni Hesus kung paano maghintay sa araw ng kanyang pagbabalik.</a:t>
            </a:r>
            <a:r xmlns:a="http://schemas.openxmlformats.org/drawingml/2006/main">
              <a:rPr altLang="en-US" lang="fil" sz="3600">
                <a:solidFill>
                  <a:schemeClr val="tx1">
                    <a:lumMod val="65000"/>
                    <a:lumOff val="35000"/>
                  </a:schemeClr>
                </a:solidFill>
              </a:rPr>
              <a:t> </a:t>
            </a:r>
            <a:r xmlns:a="http://schemas.openxmlformats.org/drawingml/2006/main">
              <a:rPr altLang="ko-KR" lang="fil" sz="3600">
                <a:solidFill>
                  <a:schemeClr val="tx1">
                    <a:lumMod val="65000"/>
                    <a:lumOff val="35000"/>
                  </a:schemeClr>
                </a:solidFill>
              </a:rPr>
              <a:t>Walang na kakaalam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kung kailan muling darating si Hesus.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l" sz="3600">
                <a:solidFill>
                  <a:schemeClr val="tx1">
                    <a:lumMod val="65000"/>
                    <a:lumOff val="35000"/>
                  </a:schemeClr>
                </a:solidFill>
              </a:rPr>
              <a:t>Ngunit tulad ng limang matatalinong birhen, dapat tayong laging gumising at maghintay kay Hesus nang may handang puso.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Nangako si Jesus na babalik muli sa lupaing ito kapag walang nakakaalam.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hindi inihanda ng limang hangal na dalaga?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langis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tubig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damit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regalo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① </a:t>
            </a:r>
            <a:r xmlns:a="http://schemas.openxmlformats.org/drawingml/2006/main">
              <a:rPr altLang="ko-KR" lang="fil" sz="2800">
                <a:solidFill>
                  <a:srgbClr val="ff0000"/>
                </a:solidFill>
              </a:rPr>
              <a:t>langis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"Kaya't magbantay kayo, sapagkat hindi ninyo alam ang araw o ang oras."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25:</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80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Parabula ng mga Talento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r xmlns:a="http://schemas.openxmlformats.org/drawingml/2006/main">
              <a:rPr altLang="en-US" lang="fil" sz="3600">
                <a:solidFill>
                  <a:srgbClr val="0070c0"/>
                </a:solidFill>
              </a:rPr>
              <a:t> </a:t>
            </a:r>
            <a:r xmlns:a="http://schemas.openxmlformats.org/drawingml/2006/main">
              <a:rPr altLang="ko-KR" lang="fil" sz="3600">
                <a:solidFill>
                  <a:srgbClr val="0070c0"/>
                </a:solidFill>
              </a:rPr>
              <a:t>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laging nagmamahal at naghihintay sa atin.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"Sumagot ang kaniyang panginoon, 'Magaling, mabuti at tapat na alipin! Naging tapat ka sa kakaunting bagay;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Ang isang tao ay nagtiwala ng pera sa kanyang mga alipin sa kanyang paglalakbay sa ibang bansa. Ibinigay niya ang limang talento sa unang alipin, dalawa sa pangalawa, at isa sa pangatlo.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fil" sz="2800">
                <a:solidFill>
                  <a:schemeClr val="tx1">
                    <a:lumMod val="65000"/>
                    <a:lumOff val="35000"/>
                  </a:schemeClr>
                </a:solidFill>
              </a:rPr>
              <a:t>Ang alipin na nakatanggap ng 5 talento at dalawang talento ay pumunta kaagad at ginamit ang kanilang pera at nagkamit ng doble. Gayunpaman, isang tao na nakatanggap ng 1 talento ay lumabas at humukay ng isang butas sa lupa at itinago ang pera ng kanyang amo.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Nang bumalik ang panginoon at makipagkasundo sa kanila, ang unang alipin ay nakakuha ng limang talento pa, at ang pangalawa ay dalawa pa.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Ngunit, ang alipin na nakatanggap ng isang talento ay walang natamo. “Master, isang talent lang ang binigay mo sa akin. Kung gayon paano ako kikita ng mas maraming pera?"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Nagalit ang kanyang amo. “Dapat ay inilagay mo ang pera ko sa deposito sa mga bangkero, tatanggapin ko ito nang may interes. Ikaw na walang kwentang lingkod, umalis ka sa bahay 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Binabalaan tayo ni Jesus na huwag maging tamad sa pamamagitan ng talinghaga ng mga talento.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May mas mahalaga pa kaysa sa dami ng natanggap natin.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Ang mas mahalaga ay ang mamuhay ng isang buhay para sa kaluwalhatian ng Diyos sa pamamagitan ng tapat na paggamit ng kung ano ang mayroon 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Dapat tayong lahat ay mamuhay ng ganoong uri ng buhay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upang purihin ni Hesus.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ang ating panginoon, na sinusuri ang ating buhay at ginagantimpalaan tayo nang naaayon.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ipinagkatiwala ng amo sa mga katulong habang naglalakbay sa malayo?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bahay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field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tindahan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talento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talento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t>"Sumagot ang kaniyang panginoon, 'Magaling, mabuti at tapat na alipin! Naging tapat ka sa kakaunting bagay;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